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1"/>
    <p:restoredTop sz="94564"/>
  </p:normalViewPr>
  <p:slideViewPr>
    <p:cSldViewPr snapToGrid="0">
      <p:cViewPr varScale="1">
        <p:scale>
          <a:sx n="106" d="100"/>
          <a:sy n="106" d="100"/>
        </p:scale>
        <p:origin x="4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54A5B76-8E4E-7CE0-65EA-8CDC7D2071E5}"/>
              </a:ext>
            </a:extLst>
          </p:cNvPr>
          <p:cNvSpPr/>
          <p:nvPr userDrawn="1"/>
        </p:nvSpPr>
        <p:spPr>
          <a:xfrm>
            <a:off x="147" y="6505551"/>
            <a:ext cx="1896921" cy="3524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0221B76-FF15-F5C6-644E-729AB9B89FC4}"/>
              </a:ext>
            </a:extLst>
          </p:cNvPr>
          <p:cNvSpPr/>
          <p:nvPr userDrawn="1"/>
        </p:nvSpPr>
        <p:spPr>
          <a:xfrm rot="5400000">
            <a:off x="8678546" y="3344693"/>
            <a:ext cx="6858000" cy="1686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4B5515E-76E7-E80D-316D-7C3FA2C049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5197655"/>
            <a:ext cx="1896920" cy="148411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4ED4C1-C9CC-6895-7674-12CCC24969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5572972" y="38099"/>
            <a:ext cx="6477000" cy="67818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7F25ECA4-23D8-83C5-9B0C-CA16209449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2618" y="1487488"/>
            <a:ext cx="1384302" cy="40982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D7045F8F-DDC2-F8DE-9356-5AA00DA9216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8679" y="508433"/>
            <a:ext cx="1588242" cy="74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89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349397A-7BBA-DD6B-F46C-4A2649D0F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087C6F-5C14-0599-D9AB-857ED6392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F7470D-7E70-EB21-8D7D-ECD8201803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21F4E-FACB-364D-B6BA-188F276171DB}" type="datetimeFigureOut">
              <a:rPr lang="es-CL" smtClean="0"/>
              <a:t>22-09-26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040A05-4942-CA47-FF1C-51A414E74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83AB2C-E78B-5715-C6E3-9D0E55619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E9A95-4988-9B4F-ACFC-7E0ADD171A7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7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235C394-1E51-0604-BD9B-3578EDE339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F7D352F-7480-94EA-91E2-2E83ADB76E4A}"/>
              </a:ext>
            </a:extLst>
          </p:cNvPr>
          <p:cNvSpPr/>
          <p:nvPr/>
        </p:nvSpPr>
        <p:spPr>
          <a:xfrm>
            <a:off x="0" y="4028407"/>
            <a:ext cx="12192000" cy="28295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800" b="1" dirty="0"/>
              <a:t>“Cinco Congresos, Una Misma Convicción: Chile Sin Corrupción”</a:t>
            </a:r>
            <a:endParaRPr lang="es-CL" sz="2800" dirty="0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DD173060-4CCE-72D8-0E05-832E0AF3D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744" y="687676"/>
            <a:ext cx="2109183" cy="62442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CFEDA22-8D95-DC9A-BAF6-E403D459D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315" y="355758"/>
            <a:ext cx="2226358" cy="104594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E4F3FD5-F32C-B003-32DC-50DB4A3B6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338727" y="352048"/>
            <a:ext cx="3113065" cy="243561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6F53370-3A6C-FEAA-E41D-46CE5A61399D}"/>
              </a:ext>
            </a:extLst>
          </p:cNvPr>
          <p:cNvSpPr/>
          <p:nvPr/>
        </p:nvSpPr>
        <p:spPr>
          <a:xfrm>
            <a:off x="2118923" y="2967335"/>
            <a:ext cx="7954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r>
              <a:rPr lang="es-MX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° </a:t>
            </a:r>
            <a:r>
              <a:rPr lang="es-MX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CONGRESO ESTUDIANTIL</a:t>
            </a:r>
          </a:p>
        </p:txBody>
      </p:sp>
    </p:spTree>
    <p:extLst>
      <p:ext uri="{BB962C8B-B14F-4D97-AF65-F5344CB8AC3E}">
        <p14:creationId xmlns:p14="http://schemas.microsoft.com/office/powerpoint/2010/main" val="276267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688C-8282-EE22-1513-219AE1F78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A9218-6476-6861-2BCE-512004235E52}"/>
              </a:ext>
            </a:extLst>
          </p:cNvPr>
          <p:cNvSpPr txBox="1">
            <a:spLocks/>
          </p:cNvSpPr>
          <p:nvPr/>
        </p:nvSpPr>
        <p:spPr>
          <a:xfrm>
            <a:off x="3259968" y="876774"/>
            <a:ext cx="8068294" cy="73928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L" sz="3200" dirty="0">
              <a:latin typeface="Trebuchet MS" panose="020B070302020209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F902D1-78E6-5CBF-6457-E3DEAA2AF0DF}"/>
              </a:ext>
            </a:extLst>
          </p:cNvPr>
          <p:cNvSpPr txBox="1">
            <a:spLocks/>
          </p:cNvSpPr>
          <p:nvPr/>
        </p:nvSpPr>
        <p:spPr>
          <a:xfrm>
            <a:off x="3259967" y="1810660"/>
            <a:ext cx="8068293" cy="36163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CL" sz="24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98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AF808-005F-52B3-D5DB-BA54E8AC0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B3FCB4F-177E-58E8-C61C-16809D1A4BB4}"/>
              </a:ext>
            </a:extLst>
          </p:cNvPr>
          <p:cNvSpPr txBox="1">
            <a:spLocks/>
          </p:cNvSpPr>
          <p:nvPr/>
        </p:nvSpPr>
        <p:spPr>
          <a:xfrm>
            <a:off x="3259968" y="876774"/>
            <a:ext cx="8068294" cy="73928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L" sz="3200" dirty="0">
              <a:latin typeface="Trebuchet MS" panose="020B070302020209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16B0E1E-60CA-649C-09E9-CBDA21B7923A}"/>
              </a:ext>
            </a:extLst>
          </p:cNvPr>
          <p:cNvSpPr txBox="1"/>
          <p:nvPr/>
        </p:nvSpPr>
        <p:spPr>
          <a:xfrm>
            <a:off x="4034971" y="2772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735173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16</Words>
  <Application>Microsoft Macintosh PowerPoint</Application>
  <PresentationFormat>Panorámica</PresentationFormat>
  <Paragraphs>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Trebuchet MS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Marcela Fernández</cp:lastModifiedBy>
  <cp:revision>8</cp:revision>
  <dcterms:created xsi:type="dcterms:W3CDTF">2024-11-05T14:39:21Z</dcterms:created>
  <dcterms:modified xsi:type="dcterms:W3CDTF">2026-09-22T15:16:32Z</dcterms:modified>
</cp:coreProperties>
</file>